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5" name="Shap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3" name="Shap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6" name="Shap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7" name="Shap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AE9F0D65-CF11-4DEB-ABD7-B58E2C15A88A}" type="datetimeFigureOut">
              <a:rPr lang="en-US" smtClean="0"/>
              <a:pPr/>
              <a:t>3/14/2011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latinLnBrk="0">
        <a:spcBef>
          <a:spcPct val="0"/>
        </a:spcBef>
        <a:buNone/>
        <a:defRPr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latinLnBrk="0">
        <a:spcBef>
          <a:spcPts val="700"/>
        </a:spcBef>
        <a:buClr>
          <a:schemeClr val="tx2"/>
        </a:buClr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latinLnBrk="0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latinLnBrk="0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latinLnBrk="0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Roczne zestawienie przychodów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Consolidated Messenger</a:t>
            </a:r>
          </a:p>
          <a:p>
            <a:r>
              <a:rPr lang="pl-PL" dirty="0" smtClean="0"/>
              <a:t>Rok </a:t>
            </a:r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Przychody według k</a:t>
            </a:r>
            <a:r>
              <a:rPr lang="en-US" dirty="0" err="1" smtClean="0"/>
              <a:t>ategor</a:t>
            </a:r>
            <a:r>
              <a:rPr lang="pl-PL" dirty="0" smtClean="0"/>
              <a:t>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B22AC29102A44A9F57683FC26A898D" ma:contentTypeVersion="0" ma:contentTypeDescription="Create a new document." ma:contentTypeScope="" ma:versionID="daa868f8a08a69fb7b24e2c92190210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36838D-D0C8-4855-9EF2-AE4A390630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09B422D-6959-48D1-A1D2-FBB141ACC5D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F14CCBB-F2B5-4819-B041-0BC7861DF5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</TotalTime>
  <Words>12</Words>
  <Application>Microsoft Office PowerPoint</Application>
  <PresentationFormat>Pokaz na ekranie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Metro</vt:lpstr>
      <vt:lpstr>Roczne zestawienie przychodów</vt:lpstr>
      <vt:lpstr>Przychody według kategorii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Roczne zestawienie przychodów</dc:title>
  <cp:lastModifiedBy>Tom</cp:lastModifiedBy>
  <cp:revision>1</cp:revision>
  <dcterms:created xsi:type="dcterms:W3CDTF">2006-10-12T14:59:10Z</dcterms:created>
  <dcterms:modified xsi:type="dcterms:W3CDTF">2011-03-14T22:04:19Z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0x01010000B22AC29102A44A9F57683FC26A898D</vt:lpwstr>
  </property>
</Properties>
</file>